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12193588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>
      <p:cViewPr>
        <p:scale>
          <a:sx n="106" d="100"/>
          <a:sy n="106" d="100"/>
        </p:scale>
        <p:origin x="8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572"/>
            <a:ext cx="5829300" cy="424517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6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96"/>
            <a:ext cx="1478756" cy="1033350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96"/>
            <a:ext cx="4350544" cy="1033350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4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1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3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0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99"/>
            <a:ext cx="5915025" cy="23568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69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59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6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0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0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99"/>
            <a:ext cx="5915025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1652"/>
            <a:ext cx="2314575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8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" y="339983"/>
            <a:ext cx="5562600" cy="12001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" y="339240"/>
            <a:ext cx="1285875" cy="12096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3" y="444758"/>
            <a:ext cx="1000125" cy="990600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2857370" y="360892"/>
            <a:ext cx="2475358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BUY NOW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4" y="2110581"/>
            <a:ext cx="5572125" cy="124777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4" y="2117504"/>
            <a:ext cx="1285875" cy="1209675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2847845" y="2139156"/>
            <a:ext cx="2475358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BUY NOW</a:t>
            </a: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664">
            <a:off x="668354" y="2264396"/>
            <a:ext cx="1340164" cy="74812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4" y="3907845"/>
            <a:ext cx="5562600" cy="1238250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4" y="3904576"/>
            <a:ext cx="1285875" cy="1209675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2847845" y="3926228"/>
            <a:ext cx="2475358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BUY NOW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4158">
            <a:off x="666266" y="4051291"/>
            <a:ext cx="1341375" cy="7488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" y="5713300"/>
            <a:ext cx="5572125" cy="1247775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" y="5718889"/>
            <a:ext cx="1285875" cy="120967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2857370" y="5731016"/>
            <a:ext cx="2475358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BUY NOW</a:t>
            </a: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5381">
            <a:off x="665004" y="5871102"/>
            <a:ext cx="1341376" cy="748800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6" y="7528280"/>
            <a:ext cx="5572125" cy="1247775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31" y="7531550"/>
            <a:ext cx="1285875" cy="1209675"/>
          </a:xfrm>
          <a:prstGeom prst="rect">
            <a:avLst/>
          </a:prstGeom>
        </p:spPr>
      </p:pic>
      <p:sp>
        <p:nvSpPr>
          <p:cNvPr id="36" name="CuadroTexto 35"/>
          <p:cNvSpPr txBox="1"/>
          <p:nvPr/>
        </p:nvSpPr>
        <p:spPr>
          <a:xfrm>
            <a:off x="2800302" y="7543677"/>
            <a:ext cx="2475358" cy="120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99" dirty="0" smtClean="0">
                <a:solidFill>
                  <a:schemeClr val="bg1"/>
                </a:solidFill>
                <a:latin typeface="League Gothic" panose="00000500000000000000" pitchFamily="50" charset="0"/>
              </a:rPr>
              <a:t>BUY NOW</a:t>
            </a: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1547">
            <a:off x="602433" y="7689161"/>
            <a:ext cx="1341376" cy="74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347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10</Words>
  <Application>Microsoft Office PowerPoint</Application>
  <PresentationFormat>Personalizado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League Gothic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José</dc:creator>
  <cp:lastModifiedBy>Juan José</cp:lastModifiedBy>
  <cp:revision>11</cp:revision>
  <dcterms:created xsi:type="dcterms:W3CDTF">2014-08-15T17:39:37Z</dcterms:created>
  <dcterms:modified xsi:type="dcterms:W3CDTF">2014-08-18T21:32:31Z</dcterms:modified>
</cp:coreProperties>
</file>