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</p:sldIdLst>
  <p:sldSz cx="6858000" cy="12193588"/>
  <p:notesSz cx="6858000" cy="9144000"/>
  <p:defaultTextStyle>
    <a:defPPr>
      <a:defRPr lang="es-V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37" autoAdjust="0"/>
    <p:restoredTop sz="94660"/>
  </p:normalViewPr>
  <p:slideViewPr>
    <p:cSldViewPr snapToGrid="0">
      <p:cViewPr>
        <p:scale>
          <a:sx n="98" d="100"/>
          <a:sy n="98" d="100"/>
        </p:scale>
        <p:origin x="1020" y="-9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572"/>
            <a:ext cx="5829300" cy="4245175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4457"/>
            <a:ext cx="5143500" cy="2943960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990E8-5368-43EF-9866-BB07D4F27012}" type="datetimeFigureOut">
              <a:rPr lang="en-US" smtClean="0"/>
              <a:t>8/18/2014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24403-9D93-454F-AE6A-9B91D66C066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174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990E8-5368-43EF-9866-BB07D4F27012}" type="datetimeFigureOut">
              <a:rPr lang="en-US" smtClean="0"/>
              <a:t>8/18/2014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24403-9D93-454F-AE6A-9B91D66C066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167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96"/>
            <a:ext cx="1478756" cy="10333502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96"/>
            <a:ext cx="4350544" cy="10333502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990E8-5368-43EF-9866-BB07D4F27012}" type="datetimeFigureOut">
              <a:rPr lang="en-US" smtClean="0"/>
              <a:t>8/18/2014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24403-9D93-454F-AE6A-9B91D66C066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845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990E8-5368-43EF-9866-BB07D4F27012}" type="datetimeFigureOut">
              <a:rPr lang="en-US" smtClean="0"/>
              <a:t>8/18/2014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24403-9D93-454F-AE6A-9B91D66C066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136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933"/>
            <a:ext cx="5915025" cy="507219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60111"/>
            <a:ext cx="5915025" cy="266734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990E8-5368-43EF-9866-BB07D4F27012}" type="datetimeFigureOut">
              <a:rPr lang="en-US" smtClean="0"/>
              <a:t>8/18/2014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24403-9D93-454F-AE6A-9B91D66C066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434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978"/>
            <a:ext cx="2914650" cy="773672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978"/>
            <a:ext cx="2914650" cy="773672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990E8-5368-43EF-9866-BB07D4F27012}" type="datetimeFigureOut">
              <a:rPr lang="en-US" smtClean="0"/>
              <a:t>8/18/2014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24403-9D93-454F-AE6A-9B91D66C066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7013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99"/>
            <a:ext cx="5915025" cy="23568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9124"/>
            <a:ext cx="2901255" cy="146492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4047"/>
            <a:ext cx="2901255" cy="6551232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9124"/>
            <a:ext cx="2915543" cy="146492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4047"/>
            <a:ext cx="2915543" cy="6551232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990E8-5368-43EF-9866-BB07D4F27012}" type="datetimeFigureOut">
              <a:rPr lang="en-US" smtClean="0"/>
              <a:t>8/18/2014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24403-9D93-454F-AE6A-9B91D66C066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369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990E8-5368-43EF-9866-BB07D4F27012}" type="datetimeFigureOut">
              <a:rPr lang="en-US" smtClean="0"/>
              <a:t>8/18/2014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24403-9D93-454F-AE6A-9B91D66C066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959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990E8-5368-43EF-9866-BB07D4F27012}" type="datetimeFigureOut">
              <a:rPr lang="en-US" smtClean="0"/>
              <a:t>8/18/2014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24403-9D93-454F-AE6A-9B91D66C066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963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906"/>
            <a:ext cx="2211884" cy="284517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653"/>
            <a:ext cx="3471863" cy="866535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8076"/>
            <a:ext cx="2211884" cy="6777039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990E8-5368-43EF-9866-BB07D4F27012}" type="datetimeFigureOut">
              <a:rPr lang="en-US" smtClean="0"/>
              <a:t>8/18/2014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24403-9D93-454F-AE6A-9B91D66C066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006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906"/>
            <a:ext cx="2211884" cy="284517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653"/>
            <a:ext cx="3471863" cy="866535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8076"/>
            <a:ext cx="2211884" cy="6777039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990E8-5368-43EF-9866-BB07D4F27012}" type="datetimeFigureOut">
              <a:rPr lang="en-US" smtClean="0"/>
              <a:t>8/18/2014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24403-9D93-454F-AE6A-9B91D66C066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207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99"/>
            <a:ext cx="5915025" cy="23568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978"/>
            <a:ext cx="5915025" cy="7736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1652"/>
            <a:ext cx="1543050" cy="6491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7990E8-5368-43EF-9866-BB07D4F27012}" type="datetimeFigureOut">
              <a:rPr lang="en-US" smtClean="0"/>
              <a:t>8/18/2014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1652"/>
            <a:ext cx="2314575" cy="6491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1652"/>
            <a:ext cx="1543050" cy="6491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B24403-9D93-454F-AE6A-9B91D66C066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688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514" y="2357565"/>
            <a:ext cx="5574681" cy="1202757"/>
          </a:xfrm>
          <a:prstGeom prst="rect">
            <a:avLst/>
          </a:prstGeom>
        </p:spPr>
      </p:pic>
      <p:sp>
        <p:nvSpPr>
          <p:cNvPr id="20" name="CuadroTexto 19"/>
          <p:cNvSpPr txBox="1"/>
          <p:nvPr/>
        </p:nvSpPr>
        <p:spPr>
          <a:xfrm>
            <a:off x="2785606" y="2382298"/>
            <a:ext cx="2972289" cy="1200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199" dirty="0" smtClean="0">
                <a:solidFill>
                  <a:schemeClr val="bg1"/>
                </a:solidFill>
                <a:latin typeface="League Gothic" panose="00000500000000000000" pitchFamily="50" charset="0"/>
              </a:rPr>
              <a:t>DOWNLOAD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514" y="2352237"/>
            <a:ext cx="1285875" cy="1209675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310" y="2350479"/>
            <a:ext cx="1000125" cy="1114425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070" y="3936714"/>
            <a:ext cx="5572125" cy="1247775"/>
          </a:xfrm>
          <a:prstGeom prst="rect">
            <a:avLst/>
          </a:prstGeom>
        </p:spPr>
      </p:pic>
      <p:sp>
        <p:nvSpPr>
          <p:cNvPr id="16" name="CuadroTexto 15"/>
          <p:cNvSpPr txBox="1"/>
          <p:nvPr/>
        </p:nvSpPr>
        <p:spPr>
          <a:xfrm>
            <a:off x="2785606" y="3957300"/>
            <a:ext cx="2972289" cy="1200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199" dirty="0" smtClean="0">
                <a:solidFill>
                  <a:schemeClr val="bg1"/>
                </a:solidFill>
                <a:latin typeface="League Gothic" panose="00000500000000000000" pitchFamily="50" charset="0"/>
              </a:rPr>
              <a:t>DOWNLOAD</a:t>
            </a:r>
          </a:p>
        </p:txBody>
      </p:sp>
      <p:pic>
        <p:nvPicPr>
          <p:cNvPr id="17" name="Imagen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514" y="3936764"/>
            <a:ext cx="1285875" cy="1209675"/>
          </a:xfrm>
          <a:prstGeom prst="rect">
            <a:avLst/>
          </a:prstGeom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310" y="3935006"/>
            <a:ext cx="1000125" cy="1114425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514" y="5511716"/>
            <a:ext cx="5562600" cy="1238250"/>
          </a:xfrm>
          <a:prstGeom prst="rect">
            <a:avLst/>
          </a:prstGeom>
        </p:spPr>
      </p:pic>
      <p:sp>
        <p:nvSpPr>
          <p:cNvPr id="30" name="CuadroTexto 29"/>
          <p:cNvSpPr txBox="1"/>
          <p:nvPr/>
        </p:nvSpPr>
        <p:spPr>
          <a:xfrm>
            <a:off x="2785606" y="5532302"/>
            <a:ext cx="2972289" cy="1200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199" dirty="0" smtClean="0">
                <a:solidFill>
                  <a:schemeClr val="bg1"/>
                </a:solidFill>
                <a:latin typeface="League Gothic" panose="00000500000000000000" pitchFamily="50" charset="0"/>
              </a:rPr>
              <a:t>DOWNLOAD</a:t>
            </a:r>
          </a:p>
        </p:txBody>
      </p:sp>
      <p:pic>
        <p:nvPicPr>
          <p:cNvPr id="31" name="Imagen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514" y="5511766"/>
            <a:ext cx="1285875" cy="1209675"/>
          </a:xfrm>
          <a:prstGeom prst="rect">
            <a:avLst/>
          </a:prstGeom>
        </p:spPr>
      </p:pic>
      <p:pic>
        <p:nvPicPr>
          <p:cNvPr id="32" name="Imagen 3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310" y="5510008"/>
            <a:ext cx="1000125" cy="1114425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989" y="7077193"/>
            <a:ext cx="5572125" cy="1247775"/>
          </a:xfrm>
          <a:prstGeom prst="rect">
            <a:avLst/>
          </a:prstGeom>
        </p:spPr>
      </p:pic>
      <p:sp>
        <p:nvSpPr>
          <p:cNvPr id="33" name="CuadroTexto 32"/>
          <p:cNvSpPr txBox="1"/>
          <p:nvPr/>
        </p:nvSpPr>
        <p:spPr>
          <a:xfrm>
            <a:off x="2785606" y="7115243"/>
            <a:ext cx="2972289" cy="1200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199" dirty="0" smtClean="0">
                <a:solidFill>
                  <a:schemeClr val="bg1"/>
                </a:solidFill>
                <a:latin typeface="League Gothic" panose="00000500000000000000" pitchFamily="50" charset="0"/>
              </a:rPr>
              <a:t>DOWNLOAD</a:t>
            </a:r>
          </a:p>
        </p:txBody>
      </p:sp>
      <p:pic>
        <p:nvPicPr>
          <p:cNvPr id="34" name="Imagen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514" y="7085385"/>
            <a:ext cx="1285875" cy="1209675"/>
          </a:xfrm>
          <a:prstGeom prst="rect">
            <a:avLst/>
          </a:prstGeom>
        </p:spPr>
      </p:pic>
      <p:pic>
        <p:nvPicPr>
          <p:cNvPr id="35" name="Imagen 3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310" y="7073899"/>
            <a:ext cx="1000125" cy="1114425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988" y="8652195"/>
            <a:ext cx="5572125" cy="1247775"/>
          </a:xfrm>
          <a:prstGeom prst="rect">
            <a:avLst/>
          </a:prstGeom>
        </p:spPr>
      </p:pic>
      <p:sp>
        <p:nvSpPr>
          <p:cNvPr id="36" name="CuadroTexto 35"/>
          <p:cNvSpPr txBox="1"/>
          <p:nvPr/>
        </p:nvSpPr>
        <p:spPr>
          <a:xfrm>
            <a:off x="2785606" y="8680720"/>
            <a:ext cx="2972289" cy="1200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199" dirty="0" smtClean="0">
                <a:solidFill>
                  <a:schemeClr val="bg1"/>
                </a:solidFill>
                <a:latin typeface="League Gothic" panose="00000500000000000000" pitchFamily="50" charset="0"/>
              </a:rPr>
              <a:t>DOWNLOAD</a:t>
            </a:r>
          </a:p>
        </p:txBody>
      </p:sp>
      <p:pic>
        <p:nvPicPr>
          <p:cNvPr id="37" name="Imagen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514" y="8650659"/>
            <a:ext cx="1285875" cy="1209675"/>
          </a:xfrm>
          <a:prstGeom prst="rect">
            <a:avLst/>
          </a:prstGeom>
        </p:spPr>
      </p:pic>
      <p:pic>
        <p:nvPicPr>
          <p:cNvPr id="38" name="Imagen 3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310" y="8648901"/>
            <a:ext cx="1000125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73474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</TotalTime>
  <Words>5</Words>
  <Application>Microsoft Office PowerPoint</Application>
  <PresentationFormat>Personalizado</PresentationFormat>
  <Paragraphs>5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League Gothic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Juan José</dc:creator>
  <cp:lastModifiedBy>Juan José</cp:lastModifiedBy>
  <cp:revision>10</cp:revision>
  <dcterms:created xsi:type="dcterms:W3CDTF">2014-08-15T17:39:37Z</dcterms:created>
  <dcterms:modified xsi:type="dcterms:W3CDTF">2014-08-18T21:20:28Z</dcterms:modified>
</cp:coreProperties>
</file>