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</p:sldIdLst>
  <p:sldSz cx="6858000" cy="19392900"/>
  <p:notesSz cx="6858000" cy="9144000"/>
  <p:defaultTextStyle>
    <a:defPPr>
      <a:defRPr lang="es-V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37" autoAdjust="0"/>
    <p:restoredTop sz="94660"/>
  </p:normalViewPr>
  <p:slideViewPr>
    <p:cSldViewPr snapToGrid="0">
      <p:cViewPr>
        <p:scale>
          <a:sx n="100" d="100"/>
          <a:sy n="100" d="100"/>
        </p:scale>
        <p:origin x="978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3173793"/>
            <a:ext cx="5829300" cy="6751602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10185763"/>
            <a:ext cx="5143500" cy="4682127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s-ES" smtClean="0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7990E8-5368-43EF-9866-BB07D4F27012}" type="datetimeFigureOut">
              <a:rPr lang="en-US" smtClean="0"/>
              <a:t>8/18/2014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B24403-9D93-454F-AE6A-9B91D66C066A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03754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7990E8-5368-43EF-9866-BB07D4F27012}" type="datetimeFigureOut">
              <a:rPr lang="en-US" smtClean="0"/>
              <a:t>8/18/2014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B24403-9D93-454F-AE6A-9B91D66C066A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21039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1032493"/>
            <a:ext cx="1478756" cy="16434586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1032493"/>
            <a:ext cx="4350544" cy="16434586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7990E8-5368-43EF-9866-BB07D4F27012}" type="datetimeFigureOut">
              <a:rPr lang="en-US" smtClean="0"/>
              <a:t>8/18/2014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B24403-9D93-454F-AE6A-9B91D66C066A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96577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7990E8-5368-43EF-9866-BB07D4F27012}" type="datetimeFigureOut">
              <a:rPr lang="en-US" smtClean="0"/>
              <a:t>8/18/2014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B24403-9D93-454F-AE6A-9B91D66C066A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90881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4834764"/>
            <a:ext cx="5915025" cy="8066906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12977986"/>
            <a:ext cx="5915025" cy="4242195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7990E8-5368-43EF-9866-BB07D4F27012}" type="datetimeFigureOut">
              <a:rPr lang="en-US" smtClean="0"/>
              <a:t>8/18/2014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B24403-9D93-454F-AE6A-9B91D66C066A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68565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5162462"/>
            <a:ext cx="2914650" cy="12304617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5162462"/>
            <a:ext cx="2914650" cy="12304617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7990E8-5368-43EF-9866-BB07D4F27012}" type="datetimeFigureOut">
              <a:rPr lang="en-US" smtClean="0"/>
              <a:t>8/18/2014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B24403-9D93-454F-AE6A-9B91D66C066A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12008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1032496"/>
            <a:ext cx="5915025" cy="3748398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4753955"/>
            <a:ext cx="2901255" cy="2329840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7083795"/>
            <a:ext cx="2901255" cy="10419196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4753955"/>
            <a:ext cx="2915543" cy="2329840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7083795"/>
            <a:ext cx="2915543" cy="10419196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7990E8-5368-43EF-9866-BB07D4F27012}" type="datetimeFigureOut">
              <a:rPr lang="en-US" smtClean="0"/>
              <a:t>8/18/2014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B24403-9D93-454F-AE6A-9B91D66C066A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26925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7990E8-5368-43EF-9866-BB07D4F27012}" type="datetimeFigureOut">
              <a:rPr lang="en-US" smtClean="0"/>
              <a:t>8/18/2014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B24403-9D93-454F-AE6A-9B91D66C066A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0176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7990E8-5368-43EF-9866-BB07D4F27012}" type="datetimeFigureOut">
              <a:rPr lang="en-US" smtClean="0"/>
              <a:t>8/18/2014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B24403-9D93-454F-AE6A-9B91D66C066A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19649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1292860"/>
            <a:ext cx="2211884" cy="452501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2792223"/>
            <a:ext cx="3471863" cy="13781528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5817870"/>
            <a:ext cx="2211884" cy="10778324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7990E8-5368-43EF-9866-BB07D4F27012}" type="datetimeFigureOut">
              <a:rPr lang="en-US" smtClean="0"/>
              <a:t>8/18/2014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B24403-9D93-454F-AE6A-9B91D66C066A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90363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1292860"/>
            <a:ext cx="2211884" cy="452501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2792223"/>
            <a:ext cx="3471863" cy="13781528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s-ES" smtClean="0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5817870"/>
            <a:ext cx="2211884" cy="10778324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7990E8-5368-43EF-9866-BB07D4F27012}" type="datetimeFigureOut">
              <a:rPr lang="en-US" smtClean="0"/>
              <a:t>8/18/2014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B24403-9D93-454F-AE6A-9B91D66C066A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85198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1032496"/>
            <a:ext cx="5915025" cy="374839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5162462"/>
            <a:ext cx="5915025" cy="123046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17974350"/>
            <a:ext cx="1543050" cy="10324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7990E8-5368-43EF-9866-BB07D4F27012}" type="datetimeFigureOut">
              <a:rPr lang="en-US" smtClean="0"/>
              <a:t>8/18/2014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17974350"/>
            <a:ext cx="2314575" cy="10324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17974350"/>
            <a:ext cx="1543050" cy="10324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B24403-9D93-454F-AE6A-9B91D66C066A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12062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427" y="438300"/>
            <a:ext cx="5562600" cy="1200150"/>
          </a:xfrm>
          <a:prstGeom prst="rect">
            <a:avLst/>
          </a:prstGeom>
        </p:spPr>
      </p:pic>
      <p:pic>
        <p:nvPicPr>
          <p:cNvPr id="5" name="Imagen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694" y="1992102"/>
            <a:ext cx="6030930" cy="823647"/>
          </a:xfrm>
          <a:prstGeom prst="rect">
            <a:avLst/>
          </a:prstGeom>
        </p:spPr>
      </p:pic>
      <p:sp>
        <p:nvSpPr>
          <p:cNvPr id="8" name="CuadroTexto 7"/>
          <p:cNvSpPr txBox="1"/>
          <p:nvPr/>
        </p:nvSpPr>
        <p:spPr>
          <a:xfrm>
            <a:off x="2426491" y="442883"/>
            <a:ext cx="340830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7200" dirty="0">
                <a:solidFill>
                  <a:schemeClr val="bg1"/>
                </a:solidFill>
                <a:latin typeface="League Gothic" panose="00000500000000000000" pitchFamily="50" charset="0"/>
              </a:rPr>
              <a:t>ADD TO CART</a:t>
            </a:r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4444" y="434286"/>
            <a:ext cx="1285796" cy="1209600"/>
          </a:xfrm>
          <a:prstGeom prst="rect">
            <a:avLst/>
          </a:prstGeom>
        </p:spPr>
      </p:pic>
      <p:pic>
        <p:nvPicPr>
          <p:cNvPr id="4" name="Imagen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8745" y="595462"/>
            <a:ext cx="1057275" cy="885825"/>
          </a:xfrm>
          <a:prstGeom prst="rect">
            <a:avLst/>
          </a:prstGeom>
        </p:spPr>
      </p:pic>
      <p:pic>
        <p:nvPicPr>
          <p:cNvPr id="17" name="Imagen 16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429" t="12523" r="9890" b="13279"/>
          <a:stretch/>
        </p:blipFill>
        <p:spPr>
          <a:xfrm>
            <a:off x="1803820" y="2171819"/>
            <a:ext cx="985228" cy="480744"/>
          </a:xfrm>
          <a:prstGeom prst="rect">
            <a:avLst/>
          </a:prstGeom>
        </p:spPr>
      </p:pic>
      <p:pic>
        <p:nvPicPr>
          <p:cNvPr id="18" name="Imagen 17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201" t="11748" r="9879" b="13596"/>
          <a:stretch/>
        </p:blipFill>
        <p:spPr>
          <a:xfrm>
            <a:off x="650076" y="2166111"/>
            <a:ext cx="985227" cy="482258"/>
          </a:xfrm>
          <a:prstGeom prst="rect">
            <a:avLst/>
          </a:prstGeom>
        </p:spPr>
      </p:pic>
      <p:pic>
        <p:nvPicPr>
          <p:cNvPr id="19" name="Imagen 18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426" t="11939" r="10364" b="13853"/>
          <a:stretch/>
        </p:blipFill>
        <p:spPr>
          <a:xfrm>
            <a:off x="2957562" y="2168550"/>
            <a:ext cx="985229" cy="483658"/>
          </a:xfrm>
          <a:prstGeom prst="rect">
            <a:avLst/>
          </a:prstGeom>
        </p:spPr>
      </p:pic>
      <p:pic>
        <p:nvPicPr>
          <p:cNvPr id="20" name="Imagen 19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161" t="11451" r="10159" b="13435"/>
          <a:stretch/>
        </p:blipFill>
        <p:spPr>
          <a:xfrm>
            <a:off x="5255430" y="2159480"/>
            <a:ext cx="989702" cy="488889"/>
          </a:xfrm>
          <a:prstGeom prst="rect">
            <a:avLst/>
          </a:prstGeom>
        </p:spPr>
      </p:pic>
      <p:pic>
        <p:nvPicPr>
          <p:cNvPr id="6" name="Imagen 5"/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364" t="12367" r="10436" b="13893"/>
          <a:stretch/>
        </p:blipFill>
        <p:spPr>
          <a:xfrm>
            <a:off x="4111305" y="2172389"/>
            <a:ext cx="975611" cy="475980"/>
          </a:xfrm>
          <a:prstGeom prst="rect">
            <a:avLst/>
          </a:prstGeom>
        </p:spPr>
      </p:pic>
      <p:pic>
        <p:nvPicPr>
          <p:cNvPr id="7" name="Imagen 6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7902" y="3633787"/>
            <a:ext cx="5572125" cy="1247775"/>
          </a:xfrm>
          <a:prstGeom prst="rect">
            <a:avLst/>
          </a:prstGeom>
        </p:spPr>
      </p:pic>
      <p:sp>
        <p:nvSpPr>
          <p:cNvPr id="13" name="CuadroTexto 12"/>
          <p:cNvSpPr txBox="1"/>
          <p:nvPr/>
        </p:nvSpPr>
        <p:spPr>
          <a:xfrm>
            <a:off x="2407152" y="3633787"/>
            <a:ext cx="340830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7200" dirty="0">
                <a:solidFill>
                  <a:schemeClr val="bg1"/>
                </a:solidFill>
                <a:latin typeface="League Gothic" panose="00000500000000000000" pitchFamily="50" charset="0"/>
              </a:rPr>
              <a:t>ADD TO CART</a:t>
            </a:r>
          </a:p>
        </p:txBody>
      </p:sp>
      <p:pic>
        <p:nvPicPr>
          <p:cNvPr id="14" name="Imagen 1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105" y="3625190"/>
            <a:ext cx="1285796" cy="1209600"/>
          </a:xfrm>
          <a:prstGeom prst="rect">
            <a:avLst/>
          </a:prstGeom>
        </p:spPr>
      </p:pic>
      <p:pic>
        <p:nvPicPr>
          <p:cNvPr id="15" name="Imagen 1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406" y="3786366"/>
            <a:ext cx="1057275" cy="885825"/>
          </a:xfrm>
          <a:prstGeom prst="rect">
            <a:avLst/>
          </a:prstGeom>
        </p:spPr>
      </p:pic>
      <p:pic>
        <p:nvPicPr>
          <p:cNvPr id="16" name="Imagen 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694" y="5188442"/>
            <a:ext cx="6030930" cy="823647"/>
          </a:xfrm>
          <a:prstGeom prst="rect">
            <a:avLst/>
          </a:prstGeom>
        </p:spPr>
      </p:pic>
      <p:pic>
        <p:nvPicPr>
          <p:cNvPr id="21" name="Imagen 20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429" t="12523" r="9890" b="13279"/>
          <a:stretch/>
        </p:blipFill>
        <p:spPr>
          <a:xfrm>
            <a:off x="1803820" y="5368159"/>
            <a:ext cx="985228" cy="480744"/>
          </a:xfrm>
          <a:prstGeom prst="rect">
            <a:avLst/>
          </a:prstGeom>
        </p:spPr>
      </p:pic>
      <p:pic>
        <p:nvPicPr>
          <p:cNvPr id="22" name="Imagen 21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201" t="11748" r="9879" b="13596"/>
          <a:stretch/>
        </p:blipFill>
        <p:spPr>
          <a:xfrm>
            <a:off x="650076" y="5362451"/>
            <a:ext cx="985227" cy="482258"/>
          </a:xfrm>
          <a:prstGeom prst="rect">
            <a:avLst/>
          </a:prstGeom>
        </p:spPr>
      </p:pic>
      <p:pic>
        <p:nvPicPr>
          <p:cNvPr id="23" name="Imagen 22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426" t="11939" r="10364" b="13853"/>
          <a:stretch/>
        </p:blipFill>
        <p:spPr>
          <a:xfrm>
            <a:off x="2957562" y="5364890"/>
            <a:ext cx="985229" cy="483658"/>
          </a:xfrm>
          <a:prstGeom prst="rect">
            <a:avLst/>
          </a:prstGeom>
        </p:spPr>
      </p:pic>
      <p:pic>
        <p:nvPicPr>
          <p:cNvPr id="24" name="Imagen 23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161" t="11451" r="10159" b="13435"/>
          <a:stretch/>
        </p:blipFill>
        <p:spPr>
          <a:xfrm>
            <a:off x="5255430" y="5355820"/>
            <a:ext cx="989702" cy="488889"/>
          </a:xfrm>
          <a:prstGeom prst="rect">
            <a:avLst/>
          </a:prstGeom>
        </p:spPr>
      </p:pic>
      <p:pic>
        <p:nvPicPr>
          <p:cNvPr id="25" name="Imagen 24"/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364" t="12367" r="10436" b="13893"/>
          <a:stretch/>
        </p:blipFill>
        <p:spPr>
          <a:xfrm>
            <a:off x="4111305" y="5368729"/>
            <a:ext cx="975611" cy="475980"/>
          </a:xfrm>
          <a:prstGeom prst="rect">
            <a:avLst/>
          </a:prstGeom>
        </p:spPr>
      </p:pic>
      <p:pic>
        <p:nvPicPr>
          <p:cNvPr id="9" name="Imagen 8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2532" y="6826222"/>
            <a:ext cx="5562600" cy="1238250"/>
          </a:xfrm>
          <a:prstGeom prst="rect">
            <a:avLst/>
          </a:prstGeom>
        </p:spPr>
      </p:pic>
      <p:sp>
        <p:nvSpPr>
          <p:cNvPr id="29" name="CuadroTexto 28"/>
          <p:cNvSpPr txBox="1"/>
          <p:nvPr/>
        </p:nvSpPr>
        <p:spPr>
          <a:xfrm>
            <a:off x="2458947" y="6829936"/>
            <a:ext cx="340830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7200" dirty="0">
                <a:solidFill>
                  <a:schemeClr val="bg1"/>
                </a:solidFill>
                <a:latin typeface="League Gothic" panose="00000500000000000000" pitchFamily="50" charset="0"/>
              </a:rPr>
              <a:t>ADD TO CART</a:t>
            </a:r>
          </a:p>
        </p:txBody>
      </p:sp>
      <p:pic>
        <p:nvPicPr>
          <p:cNvPr id="30" name="Imagen 2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900" y="6821339"/>
            <a:ext cx="1285796" cy="1209600"/>
          </a:xfrm>
          <a:prstGeom prst="rect">
            <a:avLst/>
          </a:prstGeom>
        </p:spPr>
      </p:pic>
      <p:pic>
        <p:nvPicPr>
          <p:cNvPr id="31" name="Imagen 3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201" y="6982515"/>
            <a:ext cx="1057275" cy="885825"/>
          </a:xfrm>
          <a:prstGeom prst="rect">
            <a:avLst/>
          </a:prstGeom>
        </p:spPr>
      </p:pic>
      <p:pic>
        <p:nvPicPr>
          <p:cNvPr id="32" name="Imagen 3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4684" y="8366906"/>
            <a:ext cx="6030930" cy="823647"/>
          </a:xfrm>
          <a:prstGeom prst="rect">
            <a:avLst/>
          </a:prstGeom>
        </p:spPr>
      </p:pic>
      <p:pic>
        <p:nvPicPr>
          <p:cNvPr id="33" name="Imagen 32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429" t="12523" r="9890" b="13279"/>
          <a:stretch/>
        </p:blipFill>
        <p:spPr>
          <a:xfrm>
            <a:off x="1797810" y="8546623"/>
            <a:ext cx="985228" cy="480744"/>
          </a:xfrm>
          <a:prstGeom prst="rect">
            <a:avLst/>
          </a:prstGeom>
        </p:spPr>
      </p:pic>
      <p:pic>
        <p:nvPicPr>
          <p:cNvPr id="34" name="Imagen 33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201" t="11748" r="9879" b="13596"/>
          <a:stretch/>
        </p:blipFill>
        <p:spPr>
          <a:xfrm>
            <a:off x="644066" y="8540915"/>
            <a:ext cx="985227" cy="482258"/>
          </a:xfrm>
          <a:prstGeom prst="rect">
            <a:avLst/>
          </a:prstGeom>
        </p:spPr>
      </p:pic>
      <p:pic>
        <p:nvPicPr>
          <p:cNvPr id="35" name="Imagen 34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426" t="11939" r="10364" b="13853"/>
          <a:stretch/>
        </p:blipFill>
        <p:spPr>
          <a:xfrm>
            <a:off x="2951552" y="8543354"/>
            <a:ext cx="985229" cy="483658"/>
          </a:xfrm>
          <a:prstGeom prst="rect">
            <a:avLst/>
          </a:prstGeom>
        </p:spPr>
      </p:pic>
      <p:pic>
        <p:nvPicPr>
          <p:cNvPr id="36" name="Imagen 35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161" t="11451" r="10159" b="13435"/>
          <a:stretch/>
        </p:blipFill>
        <p:spPr>
          <a:xfrm>
            <a:off x="5249420" y="8534284"/>
            <a:ext cx="989702" cy="488889"/>
          </a:xfrm>
          <a:prstGeom prst="rect">
            <a:avLst/>
          </a:prstGeom>
        </p:spPr>
      </p:pic>
      <p:pic>
        <p:nvPicPr>
          <p:cNvPr id="37" name="Imagen 36"/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364" t="12367" r="10436" b="13893"/>
          <a:stretch/>
        </p:blipFill>
        <p:spPr>
          <a:xfrm>
            <a:off x="4105295" y="8547193"/>
            <a:ext cx="975611" cy="475980"/>
          </a:xfrm>
          <a:prstGeom prst="rect">
            <a:avLst/>
          </a:prstGeom>
        </p:spPr>
      </p:pic>
      <p:pic>
        <p:nvPicPr>
          <p:cNvPr id="10" name="Imagen 9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406" y="10001974"/>
            <a:ext cx="5572125" cy="1247775"/>
          </a:xfrm>
          <a:prstGeom prst="rect">
            <a:avLst/>
          </a:prstGeom>
        </p:spPr>
      </p:pic>
      <p:pic>
        <p:nvPicPr>
          <p:cNvPr id="38" name="Imagen 3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4684" y="11554127"/>
            <a:ext cx="6030930" cy="823647"/>
          </a:xfrm>
          <a:prstGeom prst="rect">
            <a:avLst/>
          </a:prstGeom>
        </p:spPr>
      </p:pic>
      <p:pic>
        <p:nvPicPr>
          <p:cNvPr id="39" name="Imagen 38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429" t="12523" r="9890" b="13279"/>
          <a:stretch/>
        </p:blipFill>
        <p:spPr>
          <a:xfrm>
            <a:off x="1797810" y="11733844"/>
            <a:ext cx="985228" cy="480744"/>
          </a:xfrm>
          <a:prstGeom prst="rect">
            <a:avLst/>
          </a:prstGeom>
        </p:spPr>
      </p:pic>
      <p:pic>
        <p:nvPicPr>
          <p:cNvPr id="40" name="Imagen 39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201" t="11748" r="9879" b="13596"/>
          <a:stretch/>
        </p:blipFill>
        <p:spPr>
          <a:xfrm>
            <a:off x="644066" y="11728136"/>
            <a:ext cx="985227" cy="482258"/>
          </a:xfrm>
          <a:prstGeom prst="rect">
            <a:avLst/>
          </a:prstGeom>
        </p:spPr>
      </p:pic>
      <p:pic>
        <p:nvPicPr>
          <p:cNvPr id="41" name="Imagen 40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426" t="11939" r="10364" b="13853"/>
          <a:stretch/>
        </p:blipFill>
        <p:spPr>
          <a:xfrm>
            <a:off x="2951552" y="11730575"/>
            <a:ext cx="985229" cy="483658"/>
          </a:xfrm>
          <a:prstGeom prst="rect">
            <a:avLst/>
          </a:prstGeom>
        </p:spPr>
      </p:pic>
      <p:pic>
        <p:nvPicPr>
          <p:cNvPr id="42" name="Imagen 41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161" t="11451" r="10159" b="13435"/>
          <a:stretch/>
        </p:blipFill>
        <p:spPr>
          <a:xfrm>
            <a:off x="5249420" y="11721505"/>
            <a:ext cx="989702" cy="488889"/>
          </a:xfrm>
          <a:prstGeom prst="rect">
            <a:avLst/>
          </a:prstGeom>
        </p:spPr>
      </p:pic>
      <p:pic>
        <p:nvPicPr>
          <p:cNvPr id="43" name="Imagen 42"/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364" t="12367" r="10436" b="13893"/>
          <a:stretch/>
        </p:blipFill>
        <p:spPr>
          <a:xfrm>
            <a:off x="4105295" y="11734414"/>
            <a:ext cx="975611" cy="475980"/>
          </a:xfrm>
          <a:prstGeom prst="rect">
            <a:avLst/>
          </a:prstGeom>
        </p:spPr>
      </p:pic>
      <p:sp>
        <p:nvSpPr>
          <p:cNvPr id="47" name="CuadroTexto 46"/>
          <p:cNvSpPr txBox="1"/>
          <p:nvPr/>
        </p:nvSpPr>
        <p:spPr>
          <a:xfrm>
            <a:off x="2511831" y="10011619"/>
            <a:ext cx="340830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7200" dirty="0">
                <a:solidFill>
                  <a:schemeClr val="bg1"/>
                </a:solidFill>
                <a:latin typeface="League Gothic" panose="00000500000000000000" pitchFamily="50" charset="0"/>
              </a:rPr>
              <a:t>ADD TO CART</a:t>
            </a:r>
          </a:p>
        </p:txBody>
      </p:sp>
      <p:pic>
        <p:nvPicPr>
          <p:cNvPr id="48" name="Imagen 4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784" y="10003022"/>
            <a:ext cx="1285796" cy="1209600"/>
          </a:xfrm>
          <a:prstGeom prst="rect">
            <a:avLst/>
          </a:prstGeom>
        </p:spPr>
      </p:pic>
      <p:pic>
        <p:nvPicPr>
          <p:cNvPr id="49" name="Imagen 4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4085" y="10164198"/>
            <a:ext cx="1057275" cy="885825"/>
          </a:xfrm>
          <a:prstGeom prst="rect">
            <a:avLst/>
          </a:prstGeom>
        </p:spPr>
      </p:pic>
      <p:pic>
        <p:nvPicPr>
          <p:cNvPr id="11" name="Imagen 10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406" y="13191292"/>
            <a:ext cx="5572125" cy="1247775"/>
          </a:xfrm>
          <a:prstGeom prst="rect">
            <a:avLst/>
          </a:prstGeom>
        </p:spPr>
      </p:pic>
      <p:sp>
        <p:nvSpPr>
          <p:cNvPr id="50" name="CuadroTexto 49"/>
          <p:cNvSpPr txBox="1"/>
          <p:nvPr/>
        </p:nvSpPr>
        <p:spPr>
          <a:xfrm>
            <a:off x="2490897" y="13191292"/>
            <a:ext cx="340830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7200" dirty="0">
                <a:solidFill>
                  <a:schemeClr val="bg1"/>
                </a:solidFill>
                <a:latin typeface="League Gothic" panose="00000500000000000000" pitchFamily="50" charset="0"/>
              </a:rPr>
              <a:t>ADD TO CART</a:t>
            </a:r>
          </a:p>
        </p:txBody>
      </p:sp>
      <p:pic>
        <p:nvPicPr>
          <p:cNvPr id="51" name="Imagen 5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7333" y="13193085"/>
            <a:ext cx="1285796" cy="1209600"/>
          </a:xfrm>
          <a:prstGeom prst="rect">
            <a:avLst/>
          </a:prstGeom>
        </p:spPr>
      </p:pic>
      <p:pic>
        <p:nvPicPr>
          <p:cNvPr id="52" name="Imagen 5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1634" y="13354261"/>
            <a:ext cx="1057275" cy="885825"/>
          </a:xfrm>
          <a:prstGeom prst="rect">
            <a:avLst/>
          </a:prstGeom>
        </p:spPr>
      </p:pic>
      <p:pic>
        <p:nvPicPr>
          <p:cNvPr id="53" name="Imagen 5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4684" y="14741348"/>
            <a:ext cx="6030930" cy="823647"/>
          </a:xfrm>
          <a:prstGeom prst="rect">
            <a:avLst/>
          </a:prstGeom>
        </p:spPr>
      </p:pic>
      <p:pic>
        <p:nvPicPr>
          <p:cNvPr id="54" name="Imagen 53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429" t="12523" r="9890" b="13279"/>
          <a:stretch/>
        </p:blipFill>
        <p:spPr>
          <a:xfrm>
            <a:off x="1797810" y="14921065"/>
            <a:ext cx="985228" cy="480744"/>
          </a:xfrm>
          <a:prstGeom prst="rect">
            <a:avLst/>
          </a:prstGeom>
        </p:spPr>
      </p:pic>
      <p:pic>
        <p:nvPicPr>
          <p:cNvPr id="55" name="Imagen 54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201" t="11748" r="9879" b="13596"/>
          <a:stretch/>
        </p:blipFill>
        <p:spPr>
          <a:xfrm>
            <a:off x="644066" y="14915357"/>
            <a:ext cx="985227" cy="482258"/>
          </a:xfrm>
          <a:prstGeom prst="rect">
            <a:avLst/>
          </a:prstGeom>
        </p:spPr>
      </p:pic>
      <p:pic>
        <p:nvPicPr>
          <p:cNvPr id="56" name="Imagen 55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426" t="11939" r="10364" b="13853"/>
          <a:stretch/>
        </p:blipFill>
        <p:spPr>
          <a:xfrm>
            <a:off x="2951552" y="14917796"/>
            <a:ext cx="985229" cy="483658"/>
          </a:xfrm>
          <a:prstGeom prst="rect">
            <a:avLst/>
          </a:prstGeom>
        </p:spPr>
      </p:pic>
      <p:pic>
        <p:nvPicPr>
          <p:cNvPr id="57" name="Imagen 56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161" t="11451" r="10159" b="13435"/>
          <a:stretch/>
        </p:blipFill>
        <p:spPr>
          <a:xfrm>
            <a:off x="5249420" y="14908726"/>
            <a:ext cx="989702" cy="488889"/>
          </a:xfrm>
          <a:prstGeom prst="rect">
            <a:avLst/>
          </a:prstGeom>
        </p:spPr>
      </p:pic>
      <p:pic>
        <p:nvPicPr>
          <p:cNvPr id="58" name="Imagen 57"/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364" t="12367" r="10436" b="13893"/>
          <a:stretch/>
        </p:blipFill>
        <p:spPr>
          <a:xfrm>
            <a:off x="4105295" y="14921635"/>
            <a:ext cx="975611" cy="4759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9734744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Tema d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e 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161</TotalTime>
  <Words>15</Words>
  <Application>Microsoft Office PowerPoint</Application>
  <PresentationFormat>Personalizado</PresentationFormat>
  <Paragraphs>5</Paragraphs>
  <Slides>1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League Gothic</vt:lpstr>
      <vt:lpstr>Tema de Office</vt:lpstr>
      <vt:lpstr>Presentación de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Juan José</dc:creator>
  <cp:lastModifiedBy>Juan José</cp:lastModifiedBy>
  <cp:revision>22</cp:revision>
  <dcterms:created xsi:type="dcterms:W3CDTF">2014-08-15T17:39:37Z</dcterms:created>
  <dcterms:modified xsi:type="dcterms:W3CDTF">2014-08-18T21:12:09Z</dcterms:modified>
</cp:coreProperties>
</file>