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7" r:id="rId2"/>
    <p:sldId id="277" r:id="rId3"/>
    <p:sldId id="280" r:id="rId4"/>
    <p:sldId id="281" r:id="rId5"/>
    <p:sldId id="260" r:id="rId6"/>
    <p:sldId id="278" r:id="rId7"/>
    <p:sldId id="275" r:id="rId8"/>
    <p:sldId id="263" r:id="rId9"/>
    <p:sldId id="276" r:id="rId10"/>
    <p:sldId id="264" r:id="rId11"/>
    <p:sldId id="265" r:id="rId12"/>
    <p:sldId id="266" r:id="rId13"/>
    <p:sldId id="267" r:id="rId14"/>
    <p:sldId id="268" r:id="rId15"/>
    <p:sldId id="274" r:id="rId16"/>
    <p:sldId id="279" r:id="rId17"/>
    <p:sldId id="270" r:id="rId18"/>
    <p:sldId id="273" r:id="rId19"/>
    <p:sldId id="282" r:id="rId20"/>
    <p:sldId id="26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8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2/7/2015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profile.php?id=100004990669307" TargetMode="External"/><Relationship Id="rId2" Type="http://schemas.openxmlformats.org/officeDocument/2006/relationships/hyperlink" Target="mailto:support@Idreesfarooq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almanbaig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directory/pages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88708" y="2154323"/>
            <a:ext cx="742900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spc="200" dirty="0" err="1" smtClean="0">
                <a:latin typeface="Albertus Extra Bold" panose="020E0802040304020204" pitchFamily="34" charset="0"/>
              </a:rPr>
              <a:t>UnTapped</a:t>
            </a:r>
            <a:r>
              <a:rPr lang="en-US" sz="6600" b="1" spc="200" dirty="0" smtClean="0">
                <a:latin typeface="Albertus Extra Bold" panose="020E0802040304020204" pitchFamily="34" charset="0"/>
              </a:rPr>
              <a:t> </a:t>
            </a:r>
          </a:p>
          <a:p>
            <a:pPr algn="ctr"/>
            <a:r>
              <a:rPr lang="en-US" sz="6600" b="1" spc="200" dirty="0" smtClean="0">
                <a:latin typeface="Albertus Extra Bold" panose="020E0802040304020204" pitchFamily="34" charset="0"/>
              </a:rPr>
              <a:t>Traffic</a:t>
            </a:r>
          </a:p>
          <a:p>
            <a:pPr algn="ctr"/>
            <a:r>
              <a:rPr lang="en-US" sz="6600" b="1" spc="200" dirty="0" smtClean="0">
                <a:latin typeface="Albertus Extra Bold" panose="020E0802040304020204" pitchFamily="34" charset="0"/>
              </a:rPr>
              <a:t>Formula</a:t>
            </a:r>
            <a:endParaRPr lang="en-US" sz="6600" b="1" spc="200" dirty="0">
              <a:latin typeface="Albertus Extra Bold" panose="020E0802040304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97280" y="6319391"/>
            <a:ext cx="740277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137" y="1736879"/>
            <a:ext cx="4159877" cy="4582511"/>
          </a:xfrm>
        </p:spPr>
      </p:pic>
    </p:spTree>
    <p:extLst>
      <p:ext uri="{BB962C8B-B14F-4D97-AF65-F5344CB8AC3E}">
        <p14:creationId xmlns:p14="http://schemas.microsoft.com/office/powerpoint/2010/main" val="79183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sz="6000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 algn="ctr">
              <a:buNone/>
            </a:pPr>
            <a:r>
              <a:rPr lang="en-US" sz="60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Look Whether Page Owner </a:t>
            </a:r>
            <a:r>
              <a:rPr lang="en-US" sz="60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has </a:t>
            </a:r>
            <a:r>
              <a:rPr lang="en-US" sz="60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 </a:t>
            </a:r>
            <a:r>
              <a:rPr lang="en-US" sz="6000" b="1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website or blog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97280" y="167449"/>
            <a:ext cx="10058400" cy="1569911"/>
          </a:xfrm>
        </p:spPr>
        <p:txBody>
          <a:bodyPr/>
          <a:lstStyle/>
          <a:p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Step </a:t>
            </a:r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</a:t>
            </a:r>
            <a:endParaRPr lang="en-US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7280" y="6319391"/>
            <a:ext cx="786641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9108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5400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algn="ctr"/>
            <a:r>
              <a:rPr lang="en-US" sz="54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Build </a:t>
            </a:r>
            <a:r>
              <a:rPr lang="en-US" sz="54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 </a:t>
            </a:r>
            <a:r>
              <a:rPr lang="en-US" sz="5400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Free Blog </a:t>
            </a:r>
            <a:r>
              <a:rPr lang="en-US" sz="54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to </a:t>
            </a:r>
          </a:p>
          <a:p>
            <a:pPr algn="ctr"/>
            <a:r>
              <a:rPr lang="en-US" sz="54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Show </a:t>
            </a:r>
            <a:r>
              <a:rPr lang="en-US" sz="54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as Sample to </a:t>
            </a:r>
            <a:r>
              <a:rPr lang="en-US" sz="5400" b="1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Target </a:t>
            </a:r>
            <a:r>
              <a:rPr lang="en-US" sz="5400" b="1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Fan </a:t>
            </a:r>
            <a:r>
              <a:rPr lang="en-US" sz="5400" b="1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Page </a:t>
            </a:r>
            <a:r>
              <a:rPr lang="en-US" sz="5400" b="1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Owner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097280" y="167449"/>
            <a:ext cx="10058400" cy="1569911"/>
          </a:xfrm>
        </p:spPr>
        <p:txBody>
          <a:bodyPr/>
          <a:lstStyle/>
          <a:p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</a:t>
            </a:r>
            <a:r>
              <a:rPr lang="en-US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Step </a:t>
            </a:r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3</a:t>
            </a:r>
            <a:endParaRPr lang="en-US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97280" y="6319391"/>
            <a:ext cx="790505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7193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7800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 algn="ctr">
              <a:buNone/>
            </a:pPr>
            <a:r>
              <a:rPr lang="en-US" sz="5400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Put </a:t>
            </a:r>
            <a:r>
              <a:rPr lang="en-US" sz="5400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 </a:t>
            </a:r>
            <a:r>
              <a:rPr lang="en-US" sz="5400" b="1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few Pictures </a:t>
            </a:r>
            <a:r>
              <a:rPr lang="en-US" sz="5400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From his Fan Page to Your Blog</a:t>
            </a:r>
          </a:p>
          <a:p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97280" y="167449"/>
            <a:ext cx="10058400" cy="1569911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Step </a:t>
            </a:r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5</a:t>
            </a:r>
            <a:endParaRPr lang="en-US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97280" y="6319391"/>
            <a:ext cx="7608838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0981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7200" b="1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 algn="ctr">
              <a:buNone/>
            </a:pPr>
            <a:r>
              <a:rPr lang="en-US" sz="5400" b="1" dirty="0" smtClean="0">
                <a:solidFill>
                  <a:schemeClr val="tx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Offer </a:t>
            </a:r>
            <a:r>
              <a:rPr lang="en-US" sz="5400" b="1" dirty="0">
                <a:solidFill>
                  <a:schemeClr val="tx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Page Owner for A </a:t>
            </a:r>
            <a:endParaRPr lang="en-US" sz="5400" b="1" dirty="0" smtClean="0">
              <a:solidFill>
                <a:schemeClr val="tx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 algn="ctr">
              <a:buNone/>
            </a:pPr>
            <a:r>
              <a:rPr lang="en-US" sz="5400" b="1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Free </a:t>
            </a:r>
            <a:r>
              <a:rPr lang="en-US" sz="5400" b="1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Domain and Hosting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097280" y="167449"/>
            <a:ext cx="10058400" cy="15699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Step </a:t>
            </a:r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6</a:t>
            </a:r>
            <a:endParaRPr lang="en-US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97279" y="6319391"/>
            <a:ext cx="750580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7795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8000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 algn="ctr">
              <a:buNone/>
            </a:pPr>
            <a:r>
              <a:rPr lang="en-US" sz="56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Ask </a:t>
            </a:r>
            <a:r>
              <a:rPr lang="en-US" sz="56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him to </a:t>
            </a:r>
            <a:r>
              <a:rPr lang="en-US" sz="5600" b="1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share</a:t>
            </a:r>
            <a:r>
              <a:rPr lang="en-US" sz="56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your blog posts on h</a:t>
            </a:r>
            <a:r>
              <a:rPr lang="en-US" sz="56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is page.</a:t>
            </a:r>
            <a:endParaRPr lang="en-US" sz="5600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97280" y="167449"/>
            <a:ext cx="10058400" cy="15699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 </a:t>
            </a:r>
            <a:r>
              <a:rPr lang="en-US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Step </a:t>
            </a:r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7</a:t>
            </a:r>
            <a:endParaRPr lang="en-US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97280" y="6319391"/>
            <a:ext cx="655534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6481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8000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 algn="ctr">
              <a:buNone/>
            </a:pPr>
            <a:r>
              <a:rPr lang="en-US" sz="5800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Monetize</a:t>
            </a:r>
            <a:r>
              <a:rPr lang="en-US" sz="58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Free Traffic </a:t>
            </a:r>
            <a:r>
              <a:rPr lang="en-US" sz="58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with AdSense, CPA or </a:t>
            </a:r>
            <a:r>
              <a:rPr lang="en-US" sz="58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Any </a:t>
            </a:r>
          </a:p>
          <a:p>
            <a:pPr marL="0" indent="0" algn="ctr">
              <a:buNone/>
            </a:pPr>
            <a:r>
              <a:rPr lang="en-US" sz="58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Affiliate </a:t>
            </a:r>
            <a:r>
              <a:rPr lang="en-US" sz="58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Offer.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97280" y="167449"/>
            <a:ext cx="10058400" cy="15699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 </a:t>
            </a:r>
            <a:r>
              <a:rPr lang="en-US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Step </a:t>
            </a:r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8</a:t>
            </a:r>
            <a:endParaRPr lang="en-US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97279" y="6319391"/>
            <a:ext cx="78792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2914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8000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 algn="ctr">
              <a:buNone/>
            </a:pPr>
            <a:r>
              <a:rPr lang="en-US" sz="5800" dirty="0" smtClean="0">
                <a:solidFill>
                  <a:schemeClr val="tx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Use </a:t>
            </a:r>
            <a:r>
              <a:rPr lang="en-US" sz="5800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Retargeting</a:t>
            </a:r>
            <a:r>
              <a:rPr lang="en-US" sz="5800" dirty="0" smtClean="0">
                <a:solidFill>
                  <a:schemeClr val="tx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to Build </a:t>
            </a:r>
          </a:p>
          <a:p>
            <a:pPr marL="0" indent="0" algn="ctr">
              <a:buNone/>
            </a:pPr>
            <a:r>
              <a:rPr lang="en-US" sz="5800" dirty="0" smtClean="0">
                <a:solidFill>
                  <a:schemeClr val="tx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Your Own Brand</a:t>
            </a:r>
            <a:endParaRPr lang="en-US" sz="5800" dirty="0">
              <a:solidFill>
                <a:schemeClr val="tx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097280" y="167449"/>
            <a:ext cx="10058400" cy="15699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 </a:t>
            </a:r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Step 9</a:t>
            </a:r>
            <a:endParaRPr lang="en-US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97279" y="6319391"/>
            <a:ext cx="7879295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9245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268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5400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marL="0" indent="0" algn="ctr">
              <a:buNone/>
            </a:pPr>
            <a:r>
              <a:rPr lang="en-US" sz="54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Repeat The Process </a:t>
            </a:r>
          </a:p>
          <a:p>
            <a:pPr marL="0" indent="0" algn="ctr">
              <a:buNone/>
            </a:pPr>
            <a:r>
              <a:rPr lang="en-US" sz="54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and </a:t>
            </a:r>
          </a:p>
          <a:p>
            <a:pPr marL="0" indent="0" algn="ctr">
              <a:buNone/>
            </a:pPr>
            <a:r>
              <a:rPr lang="en-US" sz="5400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Rinse </a:t>
            </a:r>
            <a:r>
              <a:rPr lang="en-US" sz="5400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 Benefits</a:t>
            </a:r>
          </a:p>
          <a:p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7280" y="167449"/>
            <a:ext cx="10058400" cy="15699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atin typeface="Myriad Pro Black" panose="020B080303040302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97280" y="167449"/>
            <a:ext cx="10058400" cy="1569911"/>
          </a:xfrm>
        </p:spPr>
        <p:txBody>
          <a:bodyPr/>
          <a:lstStyle/>
          <a:p>
            <a:r>
              <a:rPr lang="en-US" b="1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Step </a:t>
            </a:r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10</a:t>
            </a:r>
            <a:endParaRPr lang="en-US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97280" y="6319391"/>
            <a:ext cx="802096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427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26866"/>
          </a:xfrm>
        </p:spPr>
        <p:txBody>
          <a:bodyPr>
            <a:normAutofit/>
          </a:bodyPr>
          <a:lstStyle/>
          <a:p>
            <a:pPr algn="ctr"/>
            <a:endParaRPr lang="en-US" sz="8800" b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en-US" sz="5800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Message Template</a:t>
            </a:r>
            <a:endParaRPr lang="en-US" sz="5800" dirty="0">
              <a:solidFill>
                <a:srgbClr val="FF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7280" y="167449"/>
            <a:ext cx="10058400" cy="15699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atin typeface="Myriad Pro Black" panose="020B0803030403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97280" y="6319391"/>
            <a:ext cx="769899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Extra Stuff</a:t>
            </a:r>
            <a:endParaRPr lang="en-US" b="1" dirty="0">
              <a:solidFill>
                <a:schemeClr val="tx1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031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526866"/>
          </a:xfrm>
        </p:spPr>
        <p:txBody>
          <a:bodyPr>
            <a:normAutofit fontScale="92500" lnSpcReduction="20000"/>
          </a:bodyPr>
          <a:lstStyle/>
          <a:p>
            <a:r>
              <a:rPr lang="en-US" sz="3000" dirty="0" smtClean="0"/>
              <a:t>" </a:t>
            </a:r>
            <a:r>
              <a:rPr lang="en-US" sz="3000" dirty="0"/>
              <a:t>Hey </a:t>
            </a:r>
            <a:r>
              <a:rPr lang="en-US" sz="3000" dirty="0" smtClean="0"/>
              <a:t>[</a:t>
            </a:r>
            <a:r>
              <a:rPr lang="en-US" sz="3000" dirty="0" smtClean="0">
                <a:solidFill>
                  <a:srgbClr val="FF0000"/>
                </a:solidFill>
              </a:rPr>
              <a:t>Target Person</a:t>
            </a:r>
            <a:r>
              <a:rPr lang="en-US" sz="3000" dirty="0" smtClean="0"/>
              <a:t>], </a:t>
            </a:r>
            <a:endParaRPr lang="en-US" sz="3000" dirty="0"/>
          </a:p>
          <a:p>
            <a:r>
              <a:rPr lang="en-US" sz="3000" dirty="0"/>
              <a:t>I liked you, and you are very inspirational for many. I have created a website for you [ </a:t>
            </a:r>
            <a:r>
              <a:rPr lang="en-US" sz="3000" dirty="0" smtClean="0">
                <a:solidFill>
                  <a:srgbClr val="FF0000"/>
                </a:solidFill>
              </a:rPr>
              <a:t>Free Blog URL </a:t>
            </a:r>
            <a:r>
              <a:rPr lang="en-US" sz="3000" dirty="0">
                <a:solidFill>
                  <a:srgbClr val="FF0000"/>
                </a:solidFill>
              </a:rPr>
              <a:t>here </a:t>
            </a:r>
            <a:r>
              <a:rPr lang="en-US" sz="3000" dirty="0"/>
              <a:t>] Have a look. </a:t>
            </a:r>
          </a:p>
          <a:p>
            <a:r>
              <a:rPr lang="en-US" sz="3000" dirty="0"/>
              <a:t>If you like this, I'd like to offer </a:t>
            </a:r>
            <a:r>
              <a:rPr lang="en-US" sz="3000" dirty="0" smtClean="0"/>
              <a:t>a website </a:t>
            </a:r>
            <a:r>
              <a:rPr lang="en-US" sz="3000" dirty="0"/>
              <a:t>free to </a:t>
            </a:r>
            <a:r>
              <a:rPr lang="en-US" sz="3000" dirty="0" smtClean="0"/>
              <a:t>you where I will posted pictures of yours. I will manage site for you also without any extra charge.</a:t>
            </a:r>
          </a:p>
          <a:p>
            <a:r>
              <a:rPr lang="en-US" sz="3000" dirty="0" smtClean="0"/>
              <a:t> All you need is Just share </a:t>
            </a:r>
            <a:r>
              <a:rPr lang="en-US" sz="3000" dirty="0"/>
              <a:t>link on your </a:t>
            </a:r>
            <a:r>
              <a:rPr lang="en-US" sz="3000" dirty="0" smtClean="0"/>
              <a:t>page. If that’s Ok, </a:t>
            </a:r>
          </a:p>
          <a:p>
            <a:r>
              <a:rPr lang="en-US" sz="3000" dirty="0" smtClean="0"/>
              <a:t>kindly reply me.</a:t>
            </a:r>
          </a:p>
          <a:p>
            <a:r>
              <a:rPr lang="en-US" sz="3000" dirty="0" smtClean="0"/>
              <a:t>Thanks</a:t>
            </a:r>
          </a:p>
          <a:p>
            <a:r>
              <a:rPr lang="en-US" sz="3000" dirty="0" smtClean="0"/>
              <a:t>Your Name</a:t>
            </a:r>
            <a:r>
              <a:rPr lang="en-US" sz="6000" dirty="0" smtClean="0"/>
              <a:t>" </a:t>
            </a:r>
            <a:endParaRPr lang="en-US" sz="6000" dirty="0"/>
          </a:p>
          <a:p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97280" y="167449"/>
            <a:ext cx="10058400" cy="156991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b="1" dirty="0">
              <a:latin typeface="Myriad Pro Black" panose="020B0803030403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97280" y="6319391"/>
            <a:ext cx="769899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Message Template</a:t>
            </a:r>
          </a:p>
        </p:txBody>
      </p:sp>
    </p:spTree>
    <p:extLst>
      <p:ext uri="{BB962C8B-B14F-4D97-AF65-F5344CB8AC3E}">
        <p14:creationId xmlns:p14="http://schemas.microsoft.com/office/powerpoint/2010/main" val="215304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6194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en-US" sz="28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800" dirty="0"/>
          </a:p>
          <a:p>
            <a:pPr>
              <a:buFont typeface="Wingdings" panose="05000000000000000000" pitchFamily="2" charset="2"/>
              <a:buChar char="q"/>
            </a:pPr>
            <a:endParaRPr lang="en-US" sz="2800" dirty="0" smtClean="0"/>
          </a:p>
          <a:p>
            <a:pPr>
              <a:buFont typeface="Wingdings" panose="05000000000000000000" pitchFamily="2" charset="2"/>
              <a:buChar char="q"/>
            </a:pPr>
            <a:endParaRPr lang="en-US" sz="2800" dirty="0" smtClean="0"/>
          </a:p>
          <a:p>
            <a:pPr marL="0" indent="0">
              <a:buNone/>
            </a:pPr>
            <a:endParaRPr lang="en-US" b="1" dirty="0" smtClean="0"/>
          </a:p>
          <a:p>
            <a:pPr marL="457200" indent="-457200">
              <a:buFont typeface="+mj-lt"/>
              <a:buAutoNum type="arabicPeriod"/>
            </a:pPr>
            <a:endParaRPr lang="en-US" b="1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97280" y="6319391"/>
            <a:ext cx="740277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Idreesfarooq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0608" y="830071"/>
            <a:ext cx="48772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Welcome</a:t>
            </a:r>
            <a:endParaRPr lang="en-US" sz="6000" b="1" dirty="0">
              <a:solidFill>
                <a:srgbClr val="FF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8041" y="2321817"/>
            <a:ext cx="2741605" cy="30551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903" y="2520423"/>
            <a:ext cx="2886624" cy="312427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473520" y="3271234"/>
            <a:ext cx="17515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00"/>
                </a:solidFill>
              </a:rPr>
              <a:t>&amp;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25051" y="5508028"/>
            <a:ext cx="2033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Salman Baig</a:t>
            </a:r>
            <a:endParaRPr lang="en-US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7055353" y="5459427"/>
            <a:ext cx="2565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Idrees </a:t>
            </a:r>
            <a:r>
              <a:rPr lang="en-US" sz="2400" dirty="0"/>
              <a:t>F</a:t>
            </a:r>
            <a:r>
              <a:rPr lang="en-US" sz="2400" dirty="0" smtClean="0"/>
              <a:t>arooq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137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79" y="1845734"/>
            <a:ext cx="10120219" cy="4023360"/>
          </a:xfrm>
        </p:spPr>
        <p:txBody>
          <a:bodyPr>
            <a:normAutofit/>
          </a:bodyPr>
          <a:lstStyle/>
          <a:p>
            <a:pPr algn="ctr"/>
            <a:endParaRPr lang="en-US" sz="8000" b="1" dirty="0" smtClean="0"/>
          </a:p>
          <a:p>
            <a:pPr algn="ctr"/>
            <a:r>
              <a:rPr lang="en-US" sz="8000" b="1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Conclusion</a:t>
            </a:r>
          </a:p>
          <a:p>
            <a:pPr marL="0" indent="0" algn="ctr">
              <a:buNone/>
            </a:pPr>
            <a:endParaRPr lang="en-US" sz="8000" b="1" dirty="0">
              <a:solidFill>
                <a:srgbClr val="FF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7279" y="6319391"/>
            <a:ext cx="762171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018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Legal Matters</a:t>
            </a:r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473657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  </a:t>
            </a:r>
            <a:r>
              <a:rPr lang="en-US" sz="3200" dirty="0" smtClean="0"/>
              <a:t>Just use this product for personal use if you have not bought MPR or PLR License for this product.. </a:t>
            </a:r>
            <a:r>
              <a:rPr lang="en-US" sz="3200" dirty="0"/>
              <a:t>Don't use any of it for any other </a:t>
            </a:r>
            <a:r>
              <a:rPr lang="en-US" sz="3200" dirty="0" smtClean="0"/>
              <a:t>reason.</a:t>
            </a:r>
            <a:endParaRPr lang="en-US" sz="32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 smtClean="0"/>
              <a:t> No </a:t>
            </a:r>
            <a:r>
              <a:rPr lang="en-US" sz="3200" dirty="0"/>
              <a:t>copying, pasting, repurposing, republishing, </a:t>
            </a:r>
            <a:r>
              <a:rPr lang="en-US" sz="3200" dirty="0" smtClean="0"/>
              <a:t>or </a:t>
            </a:r>
            <a:r>
              <a:rPr lang="en-US" sz="3200" dirty="0"/>
              <a:t>anything else</a:t>
            </a:r>
            <a:r>
              <a:rPr lang="en-US" sz="3200" dirty="0" smtClean="0"/>
              <a:t>. User as per your license option.</a:t>
            </a:r>
            <a:endParaRPr lang="en-US" sz="32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 smtClean="0"/>
              <a:t> We ‘ve </a:t>
            </a:r>
            <a:r>
              <a:rPr lang="en-US" sz="3200" dirty="0"/>
              <a:t>done my best to keep it real here. </a:t>
            </a:r>
            <a:r>
              <a:rPr lang="en-US" sz="3200" dirty="0" smtClean="0"/>
              <a:t>We </a:t>
            </a:r>
            <a:r>
              <a:rPr lang="en-US" sz="3200" dirty="0"/>
              <a:t>cannot and will not </a:t>
            </a:r>
            <a:r>
              <a:rPr lang="en-US" sz="3200" dirty="0" smtClean="0"/>
              <a:t>be held </a:t>
            </a:r>
            <a:r>
              <a:rPr lang="en-US" sz="3200" dirty="0"/>
              <a:t>liable for any money, time, or enthusiasm lost as a result </a:t>
            </a:r>
            <a:r>
              <a:rPr lang="en-US" sz="3200" dirty="0" smtClean="0"/>
              <a:t>of following </a:t>
            </a:r>
            <a:r>
              <a:rPr lang="en-US" sz="3200" dirty="0"/>
              <a:t>the advice set forth in this publication.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/>
              <a:t>Thanks and enjoy</a:t>
            </a:r>
            <a:r>
              <a:rPr lang="en-US" sz="3200" b="1" dirty="0">
                <a:latin typeface="+mj-lt"/>
              </a:rPr>
              <a:t>!</a:t>
            </a:r>
            <a:endParaRPr lang="en-US" sz="2800" dirty="0" smtClean="0">
              <a:latin typeface="+mj-lt"/>
            </a:endParaRPr>
          </a:p>
          <a:p>
            <a:pPr marL="0" indent="0">
              <a:buNone/>
            </a:pPr>
            <a:endParaRPr lang="en-US" b="1" dirty="0" smtClean="0"/>
          </a:p>
          <a:p>
            <a:pPr marL="457200" indent="-457200">
              <a:buFont typeface="+mj-lt"/>
              <a:buAutoNum type="arabicPeriod"/>
            </a:pPr>
            <a:endParaRPr lang="en-US" b="1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97280" y="6319391"/>
            <a:ext cx="740277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Idreesfarooq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0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Support</a:t>
            </a:r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47365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 </a:t>
            </a:r>
            <a:r>
              <a:rPr lang="en-US" sz="3200" dirty="0" smtClean="0"/>
              <a:t>For Master Mind Group Access, Check Your Email for further details.</a:t>
            </a:r>
            <a:endParaRPr lang="en-US" sz="32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 You can also contact me by following ways</a:t>
            </a:r>
          </a:p>
          <a:p>
            <a:pPr marL="0" indent="0" algn="ctr">
              <a:buNone/>
            </a:pPr>
            <a:r>
              <a:rPr lang="en-US" sz="2800" dirty="0" smtClean="0">
                <a:latin typeface="+mj-lt"/>
              </a:rPr>
              <a:t>Email: </a:t>
            </a:r>
            <a:r>
              <a:rPr lang="en-US" sz="2800" b="1" dirty="0" smtClean="0">
                <a:hlinkClick r:id="rId2"/>
              </a:rPr>
              <a:t>support@Idreesfarooq.com</a:t>
            </a:r>
            <a:endParaRPr lang="en-US" sz="2800" b="1" dirty="0" smtClean="0"/>
          </a:p>
          <a:p>
            <a:pPr marL="0" indent="0" algn="ctr">
              <a:buNone/>
            </a:pPr>
            <a:r>
              <a:rPr lang="en-US" sz="2800" b="1" dirty="0">
                <a:latin typeface="+mj-lt"/>
              </a:rPr>
              <a:t>Facebook: </a:t>
            </a:r>
            <a:r>
              <a:rPr lang="en-US" sz="2800" b="1" dirty="0">
                <a:hlinkClick r:id="rId3"/>
              </a:rPr>
              <a:t>https://www.facebook.com/profile.php?id=100004990669307</a:t>
            </a:r>
            <a:endParaRPr lang="en-US" sz="2800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457200" indent="-457200">
              <a:buFont typeface="+mj-lt"/>
              <a:buAutoNum type="arabicPeriod"/>
            </a:pPr>
            <a:endParaRPr lang="en-US" b="1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97280" y="6319391"/>
            <a:ext cx="740277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Idreesfarooq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1682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WHO Am I?</a:t>
            </a:r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619460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 </a:t>
            </a:r>
            <a:r>
              <a:rPr lang="en-US" sz="3200" dirty="0" smtClean="0"/>
              <a:t>I and co author Salman Baig are full time Internet Marketer.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 smtClean="0"/>
              <a:t> Started Making Money Online in 2011 and Since then never look back.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 smtClean="0"/>
              <a:t> A Fiverr Top Rated Seller, Social Media Expert and SEO Guru </a:t>
            </a:r>
            <a:r>
              <a:rPr lang="en-US" sz="3200" dirty="0" smtClean="0">
                <a:sym typeface="Wingdings" panose="05000000000000000000" pitchFamily="2" charset="2"/>
              </a:rPr>
              <a:t>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>
                <a:sym typeface="Wingdings" panose="05000000000000000000" pitchFamily="2" charset="2"/>
              </a:rPr>
              <a:t> </a:t>
            </a:r>
            <a:r>
              <a:rPr lang="en-US" sz="3200" dirty="0" smtClean="0">
                <a:sym typeface="Wingdings" panose="05000000000000000000" pitchFamily="2" charset="2"/>
              </a:rPr>
              <a:t>Now Creating Products and Helping Community with My Expertise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200" dirty="0">
                <a:sym typeface="Wingdings" panose="05000000000000000000" pitchFamily="2" charset="2"/>
              </a:rPr>
              <a:t> </a:t>
            </a:r>
            <a:r>
              <a:rPr lang="en-US" sz="3200" dirty="0" smtClean="0">
                <a:sym typeface="Wingdings" panose="05000000000000000000" pitchFamily="2" charset="2"/>
              </a:rPr>
              <a:t>Coached a lot of Local Students in Fiverr, Social Media and SEO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800" dirty="0" smtClean="0"/>
          </a:p>
          <a:p>
            <a:pPr marL="0" indent="0">
              <a:buNone/>
            </a:pPr>
            <a:endParaRPr lang="en-US" b="1" dirty="0" smtClean="0"/>
          </a:p>
          <a:p>
            <a:pPr marL="457200" indent="-457200">
              <a:buFont typeface="+mj-lt"/>
              <a:buAutoNum type="arabicPeriod"/>
            </a:pPr>
            <a:endParaRPr lang="en-US" b="1" dirty="0" smtClean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97280" y="6319391"/>
            <a:ext cx="740277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Idreesfarooq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632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 Salman is </a:t>
            </a:r>
            <a:r>
              <a:rPr lang="en-US" sz="2800" dirty="0"/>
              <a:t>a Professional Search Engine Optimization </a:t>
            </a:r>
            <a:r>
              <a:rPr lang="en-US" sz="2800" dirty="0" smtClean="0"/>
              <a:t>Consultant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/>
              <a:t> </a:t>
            </a:r>
            <a:r>
              <a:rPr lang="en-US" sz="2800" dirty="0" smtClean="0"/>
              <a:t>He coaches people </a:t>
            </a:r>
            <a:r>
              <a:rPr lang="en-US" sz="2800" dirty="0"/>
              <a:t>become successful in their SEO businesses. </a:t>
            </a:r>
            <a:endParaRPr lang="en-US" sz="2800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 He Has four </a:t>
            </a:r>
            <a:r>
              <a:rPr lang="en-US" sz="2800" dirty="0"/>
              <a:t>years experience in the Internet Marketing </a:t>
            </a:r>
            <a:r>
              <a:rPr lang="en-US" sz="2800" dirty="0" smtClean="0"/>
              <a:t>World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 He has dominated </a:t>
            </a:r>
            <a:r>
              <a:rPr lang="en-US" sz="2800" dirty="0"/>
              <a:t>some highly </a:t>
            </a:r>
            <a:r>
              <a:rPr lang="en-US" sz="2800" dirty="0" smtClean="0"/>
              <a:t>competitive SEO </a:t>
            </a:r>
            <a:r>
              <a:rPr lang="en-US" sz="2800" dirty="0"/>
              <a:t>markets using </a:t>
            </a:r>
            <a:r>
              <a:rPr lang="en-US" sz="2800" dirty="0" smtClean="0"/>
              <a:t>his outclass SEO skills.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/>
              <a:t> You can get more details about Salman on </a:t>
            </a:r>
            <a:r>
              <a:rPr lang="en-US" sz="2800" dirty="0"/>
              <a:t>his blog </a:t>
            </a:r>
            <a:endParaRPr lang="en-US" sz="2800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</a:t>
            </a:r>
            <a:r>
              <a:rPr lang="en-US" sz="2800" dirty="0">
                <a:hlinkClick r:id="rId2"/>
              </a:rPr>
              <a:t>://www.salmanbaig.com</a:t>
            </a:r>
            <a:r>
              <a:rPr lang="en-US" sz="2800" dirty="0" smtClean="0">
                <a:hlinkClick r:id="rId2"/>
              </a:rPr>
              <a:t>/</a:t>
            </a:r>
            <a:endParaRPr lang="en-US" sz="2800" dirty="0" smtClean="0"/>
          </a:p>
          <a:p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Who Is Salman Baig?</a:t>
            </a:r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7280" y="6319391"/>
            <a:ext cx="740277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Idreesfarooq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30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What Is Untapped Traffic Formula</a:t>
            </a:r>
            <a:endParaRPr lang="en-US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097279" y="1845734"/>
            <a:ext cx="9952793" cy="447365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sz="3200" dirty="0" smtClean="0"/>
              <a:t> </a:t>
            </a:r>
            <a:r>
              <a:rPr lang="en-US" sz="3600" dirty="0" smtClean="0"/>
              <a:t>Untapped Traffic Formula is a Very Simple and Easy To Implement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 Step by Step Super Sneaky Method To Generate Huge Traffic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/>
              <a:t> Almost No Cost But Earning Potential is Huge </a:t>
            </a:r>
            <a:endParaRPr lang="en-US" sz="3600" dirty="0" smtClean="0">
              <a:sym typeface="Wingdings" panose="05000000000000000000" pitchFamily="2" charset="2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 smtClean="0">
                <a:sym typeface="Wingdings" panose="05000000000000000000" pitchFamily="2" charset="2"/>
              </a:rPr>
              <a:t> We will use Facebook for our Traffic Resource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3600" dirty="0">
                <a:sym typeface="Wingdings" panose="05000000000000000000" pitchFamily="2" charset="2"/>
              </a:rPr>
              <a:t> </a:t>
            </a:r>
            <a:r>
              <a:rPr lang="en-US" sz="3600" dirty="0" smtClean="0">
                <a:sym typeface="Wingdings" panose="05000000000000000000" pitchFamily="2" charset="2"/>
              </a:rPr>
              <a:t>Retarget Facebook Traffic and Build Your Own Brad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6" y="5386802"/>
            <a:ext cx="1403797" cy="156435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97279" y="6319391"/>
            <a:ext cx="755732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3206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ctr"/>
            <a:endParaRPr lang="en-US" sz="8000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algn="ctr"/>
            <a:r>
              <a:rPr lang="en-US" sz="8000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The </a:t>
            </a:r>
            <a:r>
              <a:rPr lang="en-US" sz="8000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Method</a:t>
            </a:r>
            <a:endParaRPr lang="en-US" sz="8000" dirty="0">
              <a:solidFill>
                <a:srgbClr val="FF00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97280" y="6319391"/>
            <a:ext cx="786641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07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 algn="ctr"/>
            <a:r>
              <a:rPr lang="en-US" sz="54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Find A </a:t>
            </a:r>
            <a:r>
              <a:rPr lang="en-US" sz="5400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Popular</a:t>
            </a:r>
            <a:r>
              <a:rPr lang="en-US" sz="5400" dirty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Facebook </a:t>
            </a:r>
            <a:endParaRPr lang="en-US" sz="5400" dirty="0" smtClean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  <a:p>
            <a:pPr algn="ctr"/>
            <a:r>
              <a:rPr lang="en-US" sz="5400" dirty="0" smtClean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Fan </a:t>
            </a:r>
            <a:r>
              <a:rPr lang="en-US" sz="5400" dirty="0">
                <a:solidFill>
                  <a:srgbClr val="FF00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Page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97280" y="167449"/>
            <a:ext cx="10058400" cy="1569911"/>
          </a:xfrm>
        </p:spPr>
        <p:txBody>
          <a:bodyPr/>
          <a:lstStyle/>
          <a:p>
            <a:r>
              <a:rPr lang="en-US" b="1" dirty="0" smtClean="0">
                <a:latin typeface="Adobe Gothic Std B" panose="020B0800000000000000" pitchFamily="34" charset="-128"/>
                <a:ea typeface="Adobe Gothic Std B" panose="020B0800000000000000" pitchFamily="34" charset="-128"/>
              </a:rPr>
              <a:t> Step 1</a:t>
            </a:r>
            <a:endParaRPr lang="en-US" b="1" dirty="0"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545" y="5386802"/>
            <a:ext cx="1251826" cy="156435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97280" y="6319391"/>
            <a:ext cx="786641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900" b="1" dirty="0" smtClean="0">
                <a:solidFill>
                  <a:srgbClr val="FFFF00"/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Untapped Traffic Formula by Idrees Farooq </a:t>
            </a:r>
            <a:endParaRPr lang="en-US" sz="2900" b="1" dirty="0">
              <a:solidFill>
                <a:srgbClr val="FFFF00"/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79105" y="4456090"/>
            <a:ext cx="8976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Go Here : </a:t>
            </a:r>
            <a:r>
              <a:rPr lang="en-US" sz="3600" b="1" dirty="0">
                <a:hlinkClick r:id="rId3"/>
              </a:rPr>
              <a:t>https://www.facebook.com/directory/pages/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324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965</TotalTime>
  <Words>663</Words>
  <Application>Microsoft Office PowerPoint</Application>
  <PresentationFormat>Widescreen</PresentationFormat>
  <Paragraphs>116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Adobe Gothic Std B</vt:lpstr>
      <vt:lpstr>Albertus Extra Bold</vt:lpstr>
      <vt:lpstr>Calibri</vt:lpstr>
      <vt:lpstr>Calibri Light</vt:lpstr>
      <vt:lpstr>Myriad Pro Black</vt:lpstr>
      <vt:lpstr>Wingdings</vt:lpstr>
      <vt:lpstr>Retrospect</vt:lpstr>
      <vt:lpstr>PowerPoint Presentation</vt:lpstr>
      <vt:lpstr>PowerPoint Presentation</vt:lpstr>
      <vt:lpstr>Legal Matters</vt:lpstr>
      <vt:lpstr>Support</vt:lpstr>
      <vt:lpstr>WHO Am I?</vt:lpstr>
      <vt:lpstr>Who Is Salman Baig?</vt:lpstr>
      <vt:lpstr>What Is Untapped Traffic Formula</vt:lpstr>
      <vt:lpstr>PowerPoint Presentation</vt:lpstr>
      <vt:lpstr> Step 1</vt:lpstr>
      <vt:lpstr> Step 2</vt:lpstr>
      <vt:lpstr> Step 3</vt:lpstr>
      <vt:lpstr> Step 5</vt:lpstr>
      <vt:lpstr>PowerPoint Presentation</vt:lpstr>
      <vt:lpstr>PowerPoint Presentation</vt:lpstr>
      <vt:lpstr>PowerPoint Presentation</vt:lpstr>
      <vt:lpstr>PowerPoint Presentation</vt:lpstr>
      <vt:lpstr>Step 10</vt:lpstr>
      <vt:lpstr>Extra Stuff</vt:lpstr>
      <vt:lpstr>Message Template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Saira Tabassum</dc:creator>
  <cp:lastModifiedBy>GoNawazGo</cp:lastModifiedBy>
  <cp:revision>60</cp:revision>
  <dcterms:created xsi:type="dcterms:W3CDTF">2014-10-10T16:40:30Z</dcterms:created>
  <dcterms:modified xsi:type="dcterms:W3CDTF">2015-02-07T00:54:53Z</dcterms:modified>
</cp:coreProperties>
</file>